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1DA96-AFEF-4080-8C0D-AAFED386C84C}" v="1" dt="2024-09-04T08:31:48.2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035"/>
  </p:normalViewPr>
  <p:slideViewPr>
    <p:cSldViewPr>
      <p:cViewPr>
        <p:scale>
          <a:sx n="50" d="100"/>
          <a:sy n="50" d="100"/>
        </p:scale>
        <p:origin x="1548" y="6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ana Schmidt" userId="e235b825-1bbe-4dd6-8083-6baf502842c1" providerId="ADAL" clId="{9F81DA96-AFEF-4080-8C0D-AAFED386C84C}"/>
    <pc:docChg chg="custSel modSld">
      <pc:chgData name="Dyana Schmidt" userId="e235b825-1bbe-4dd6-8083-6baf502842c1" providerId="ADAL" clId="{9F81DA96-AFEF-4080-8C0D-AAFED386C84C}" dt="2024-09-04T10:27:00.470" v="178" actId="1076"/>
      <pc:docMkLst>
        <pc:docMk/>
      </pc:docMkLst>
      <pc:sldChg chg="modSp mod">
        <pc:chgData name="Dyana Schmidt" userId="e235b825-1bbe-4dd6-8083-6baf502842c1" providerId="ADAL" clId="{9F81DA96-AFEF-4080-8C0D-AAFED386C84C}" dt="2024-09-04T10:26:20.750" v="170" actId="123"/>
        <pc:sldMkLst>
          <pc:docMk/>
          <pc:sldMk cId="0" sldId="256"/>
        </pc:sldMkLst>
        <pc:spChg chg="mod">
          <ac:chgData name="Dyana Schmidt" userId="e235b825-1bbe-4dd6-8083-6baf502842c1" providerId="ADAL" clId="{9F81DA96-AFEF-4080-8C0D-AAFED386C84C}" dt="2024-09-04T08:31:39.752" v="44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17.536" v="169" actId="123"/>
          <ac:spMkLst>
            <pc:docMk/>
            <pc:sldMk cId="0" sldId="256"/>
            <ac:spMk id="6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20.750" v="170" actId="123"/>
          <ac:spMkLst>
            <pc:docMk/>
            <pc:sldMk cId="0" sldId="256"/>
            <ac:spMk id="9" creationId="{00000000-0000-0000-0000-000000000000}"/>
          </ac:spMkLst>
        </pc:spChg>
      </pc:sldChg>
      <pc:sldChg chg="addSp delSp modSp mod">
        <pc:chgData name="Dyana Schmidt" userId="e235b825-1bbe-4dd6-8083-6baf502842c1" providerId="ADAL" clId="{9F81DA96-AFEF-4080-8C0D-AAFED386C84C}" dt="2024-09-04T10:27:00.470" v="178" actId="1076"/>
        <pc:sldMkLst>
          <pc:docMk/>
          <pc:sldMk cId="0" sldId="257"/>
        </pc:sldMkLst>
        <pc:spChg chg="add mod">
          <ac:chgData name="Dyana Schmidt" userId="e235b825-1bbe-4dd6-8083-6baf502842c1" providerId="ADAL" clId="{9F81DA96-AFEF-4080-8C0D-AAFED386C84C}" dt="2024-09-04T08:31:51.159" v="47" actId="1076"/>
          <ac:spMkLst>
            <pc:docMk/>
            <pc:sldMk cId="0" sldId="257"/>
            <ac:spMk id="2" creationId="{13B5318D-FA35-BB98-59A7-0126922ADD0F}"/>
          </ac:spMkLst>
        </pc:spChg>
        <pc:spChg chg="mod">
          <ac:chgData name="Dyana Schmidt" userId="e235b825-1bbe-4dd6-8083-6baf502842c1" providerId="ADAL" clId="{9F81DA96-AFEF-4080-8C0D-AAFED386C84C}" dt="2024-09-04T10:26:38.630" v="174" actId="1076"/>
          <ac:spMkLst>
            <pc:docMk/>
            <pc:sldMk cId="0" sldId="257"/>
            <ac:spMk id="4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6:41.669" v="175" actId="1076"/>
          <ac:spMkLst>
            <pc:docMk/>
            <pc:sldMk cId="0" sldId="257"/>
            <ac:spMk id="5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08:32:10.839" v="51" actId="1076"/>
          <ac:spMkLst>
            <pc:docMk/>
            <pc:sldMk cId="0" sldId="257"/>
            <ac:spMk id="6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10:27:00.470" v="178" actId="1076"/>
          <ac:spMkLst>
            <pc:docMk/>
            <pc:sldMk cId="0" sldId="257"/>
            <ac:spMk id="7" creationId="{00000000-0000-0000-0000-000000000000}"/>
          </ac:spMkLst>
        </pc:spChg>
        <pc:spChg chg="del mod">
          <ac:chgData name="Dyana Schmidt" userId="e235b825-1bbe-4dd6-8083-6baf502842c1" providerId="ADAL" clId="{9F81DA96-AFEF-4080-8C0D-AAFED386C84C}" dt="2024-09-04T08:31:47.122" v="45" actId="478"/>
          <ac:spMkLst>
            <pc:docMk/>
            <pc:sldMk cId="0" sldId="257"/>
            <ac:spMk id="9" creationId="{0344449E-56AB-0C40-6029-602B45F05D60}"/>
          </ac:spMkLst>
        </pc:spChg>
        <pc:spChg chg="mod">
          <ac:chgData name="Dyana Schmidt" userId="e235b825-1bbe-4dd6-8083-6baf502842c1" providerId="ADAL" clId="{9F81DA96-AFEF-4080-8C0D-AAFED386C84C}" dt="2024-09-04T08:42:34.813" v="167" actId="120"/>
          <ac:spMkLst>
            <pc:docMk/>
            <pc:sldMk cId="0" sldId="257"/>
            <ac:spMk id="17" creationId="{00000000-0000-0000-0000-000000000000}"/>
          </ac:spMkLst>
        </pc:spChg>
        <pc:spChg chg="mod">
          <ac:chgData name="Dyana Schmidt" userId="e235b825-1bbe-4dd6-8083-6baf502842c1" providerId="ADAL" clId="{9F81DA96-AFEF-4080-8C0D-AAFED386C84C}" dt="2024-09-04T08:29:28.851" v="6" actId="1076"/>
          <ac:spMkLst>
            <pc:docMk/>
            <pc:sldMk cId="0" sldId="257"/>
            <ac:spMk id="22" creationId="{BC2D5D15-1530-88DA-85F9-751B8A47B8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30FC9-3F06-E14B-86B7-9EFBB8325C8E}" type="datetimeFigureOut">
              <a:rPr lang="en-NO" smtClean="0"/>
              <a:t>09/04/2024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8C9AD-73CF-7146-A378-132D85665140}" type="slidenum">
              <a:rPr lang="en-NO" smtClean="0"/>
              <a:t>‹Nr.›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1007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C8C9AD-73CF-7146-A378-132D85665140}" type="slidenum">
              <a:rPr lang="en-NO" smtClean="0"/>
              <a:t>1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09395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C8C9AD-73CF-7146-A378-132D85665140}" type="slidenum">
              <a:rPr lang="en-NO" smtClean="0"/>
              <a:t>2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4520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4083"/>
            <a:ext cx="19517729" cy="113044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8515" y="1028432"/>
            <a:ext cx="4876800" cy="1156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0" i="0">
                <a:solidFill>
                  <a:srgbClr val="4C4D4F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78356" y="0"/>
            <a:ext cx="12026265" cy="11308715"/>
          </a:xfrm>
          <a:custGeom>
            <a:avLst/>
            <a:gdLst/>
            <a:ahLst/>
            <a:cxnLst/>
            <a:rect l="l" t="t" r="r" b="b"/>
            <a:pathLst>
              <a:path w="12026265" h="11308715">
                <a:moveTo>
                  <a:pt x="12025743" y="0"/>
                </a:moveTo>
                <a:lnTo>
                  <a:pt x="335279" y="0"/>
                </a:lnTo>
                <a:lnTo>
                  <a:pt x="380661" y="63980"/>
                </a:lnTo>
                <a:lnTo>
                  <a:pt x="425822" y="128211"/>
                </a:lnTo>
                <a:lnTo>
                  <a:pt x="470400" y="192184"/>
                </a:lnTo>
                <a:lnTo>
                  <a:pt x="514396" y="255905"/>
                </a:lnTo>
                <a:lnTo>
                  <a:pt x="557811" y="319377"/>
                </a:lnTo>
                <a:lnTo>
                  <a:pt x="600647" y="382604"/>
                </a:lnTo>
                <a:lnTo>
                  <a:pt x="642903" y="445589"/>
                </a:lnTo>
                <a:lnTo>
                  <a:pt x="684583" y="508336"/>
                </a:lnTo>
                <a:lnTo>
                  <a:pt x="725685" y="570849"/>
                </a:lnTo>
                <a:lnTo>
                  <a:pt x="766213" y="633132"/>
                </a:lnTo>
                <a:lnTo>
                  <a:pt x="806165" y="695189"/>
                </a:lnTo>
                <a:lnTo>
                  <a:pt x="845544" y="757024"/>
                </a:lnTo>
                <a:lnTo>
                  <a:pt x="884351" y="818639"/>
                </a:lnTo>
                <a:lnTo>
                  <a:pt x="922586" y="880039"/>
                </a:lnTo>
                <a:lnTo>
                  <a:pt x="960251" y="941229"/>
                </a:lnTo>
                <a:lnTo>
                  <a:pt x="997347" y="1002210"/>
                </a:lnTo>
                <a:lnTo>
                  <a:pt x="1033874" y="1062989"/>
                </a:lnTo>
                <a:lnTo>
                  <a:pt x="1069834" y="1123567"/>
                </a:lnTo>
                <a:lnTo>
                  <a:pt x="1105228" y="1183949"/>
                </a:lnTo>
                <a:lnTo>
                  <a:pt x="1140056" y="1244139"/>
                </a:lnTo>
                <a:lnTo>
                  <a:pt x="1174320" y="1304140"/>
                </a:lnTo>
                <a:lnTo>
                  <a:pt x="1208022" y="1363957"/>
                </a:lnTo>
                <a:lnTo>
                  <a:pt x="1241161" y="1423592"/>
                </a:lnTo>
                <a:lnTo>
                  <a:pt x="1273739" y="1483051"/>
                </a:lnTo>
                <a:lnTo>
                  <a:pt x="1305757" y="1542336"/>
                </a:lnTo>
                <a:lnTo>
                  <a:pt x="1337216" y="1601451"/>
                </a:lnTo>
                <a:lnTo>
                  <a:pt x="1368117" y="1660401"/>
                </a:lnTo>
                <a:lnTo>
                  <a:pt x="1398461" y="1719189"/>
                </a:lnTo>
                <a:lnTo>
                  <a:pt x="1428249" y="1777818"/>
                </a:lnTo>
                <a:lnTo>
                  <a:pt x="1457482" y="1836293"/>
                </a:lnTo>
                <a:lnTo>
                  <a:pt x="1486161" y="1894617"/>
                </a:lnTo>
                <a:lnTo>
                  <a:pt x="1514288" y="1952794"/>
                </a:lnTo>
                <a:lnTo>
                  <a:pt x="1541863" y="2010829"/>
                </a:lnTo>
                <a:lnTo>
                  <a:pt x="1568887" y="2068723"/>
                </a:lnTo>
                <a:lnTo>
                  <a:pt x="1595362" y="2126483"/>
                </a:lnTo>
                <a:lnTo>
                  <a:pt x="1621287" y="2184110"/>
                </a:lnTo>
                <a:lnTo>
                  <a:pt x="1646666" y="2241610"/>
                </a:lnTo>
                <a:lnTo>
                  <a:pt x="1671497" y="2298985"/>
                </a:lnTo>
                <a:lnTo>
                  <a:pt x="1695783" y="2356240"/>
                </a:lnTo>
                <a:lnTo>
                  <a:pt x="1719525" y="2413379"/>
                </a:lnTo>
                <a:lnTo>
                  <a:pt x="1742723" y="2470404"/>
                </a:lnTo>
                <a:lnTo>
                  <a:pt x="1765378" y="2527321"/>
                </a:lnTo>
                <a:lnTo>
                  <a:pt x="1787492" y="2584132"/>
                </a:lnTo>
                <a:lnTo>
                  <a:pt x="1809066" y="2640842"/>
                </a:lnTo>
                <a:lnTo>
                  <a:pt x="1830101" y="2697454"/>
                </a:lnTo>
                <a:lnTo>
                  <a:pt x="1850597" y="2753972"/>
                </a:lnTo>
                <a:lnTo>
                  <a:pt x="1870555" y="2810400"/>
                </a:lnTo>
                <a:lnTo>
                  <a:pt x="1889978" y="2866742"/>
                </a:lnTo>
                <a:lnTo>
                  <a:pt x="1908865" y="2923001"/>
                </a:lnTo>
                <a:lnTo>
                  <a:pt x="1927219" y="2979181"/>
                </a:lnTo>
                <a:lnTo>
                  <a:pt x="1945039" y="3035287"/>
                </a:lnTo>
                <a:lnTo>
                  <a:pt x="1962327" y="3091321"/>
                </a:lnTo>
                <a:lnTo>
                  <a:pt x="1979083" y="3147288"/>
                </a:lnTo>
                <a:lnTo>
                  <a:pt x="1995310" y="3203191"/>
                </a:lnTo>
                <a:lnTo>
                  <a:pt x="2011008" y="3259034"/>
                </a:lnTo>
                <a:lnTo>
                  <a:pt x="2026178" y="3314821"/>
                </a:lnTo>
                <a:lnTo>
                  <a:pt x="2040821" y="3370556"/>
                </a:lnTo>
                <a:lnTo>
                  <a:pt x="2054938" y="3426242"/>
                </a:lnTo>
                <a:lnTo>
                  <a:pt x="2068530" y="3481884"/>
                </a:lnTo>
                <a:lnTo>
                  <a:pt x="2081598" y="3537485"/>
                </a:lnTo>
                <a:lnTo>
                  <a:pt x="2094144" y="3593048"/>
                </a:lnTo>
                <a:lnTo>
                  <a:pt x="2106168" y="3648579"/>
                </a:lnTo>
                <a:lnTo>
                  <a:pt x="2117671" y="3704079"/>
                </a:lnTo>
                <a:lnTo>
                  <a:pt x="2128654" y="3759554"/>
                </a:lnTo>
                <a:lnTo>
                  <a:pt x="2139119" y="3815007"/>
                </a:lnTo>
                <a:lnTo>
                  <a:pt x="2149066" y="3870442"/>
                </a:lnTo>
                <a:lnTo>
                  <a:pt x="2158496" y="3925862"/>
                </a:lnTo>
                <a:lnTo>
                  <a:pt x="2167411" y="3981271"/>
                </a:lnTo>
                <a:lnTo>
                  <a:pt x="2175811" y="4036674"/>
                </a:lnTo>
                <a:lnTo>
                  <a:pt x="2183698" y="4092074"/>
                </a:lnTo>
                <a:lnTo>
                  <a:pt x="2191073" y="4147474"/>
                </a:lnTo>
                <a:lnTo>
                  <a:pt x="2197936" y="4202879"/>
                </a:lnTo>
                <a:lnTo>
                  <a:pt x="2204289" y="4258292"/>
                </a:lnTo>
                <a:lnTo>
                  <a:pt x="2210132" y="4313717"/>
                </a:lnTo>
                <a:lnTo>
                  <a:pt x="2215467" y="4369158"/>
                </a:lnTo>
                <a:lnTo>
                  <a:pt x="2220295" y="4424618"/>
                </a:lnTo>
                <a:lnTo>
                  <a:pt x="2224616" y="4480102"/>
                </a:lnTo>
                <a:lnTo>
                  <a:pt x="2228432" y="4535613"/>
                </a:lnTo>
                <a:lnTo>
                  <a:pt x="2231744" y="4591155"/>
                </a:lnTo>
                <a:lnTo>
                  <a:pt x="2234553" y="4646732"/>
                </a:lnTo>
                <a:lnTo>
                  <a:pt x="2236860" y="4702348"/>
                </a:lnTo>
                <a:lnTo>
                  <a:pt x="2238666" y="4758005"/>
                </a:lnTo>
                <a:lnTo>
                  <a:pt x="2239972" y="4813709"/>
                </a:lnTo>
                <a:lnTo>
                  <a:pt x="2240778" y="4869463"/>
                </a:lnTo>
                <a:lnTo>
                  <a:pt x="2241087" y="4925270"/>
                </a:lnTo>
                <a:lnTo>
                  <a:pt x="2240899" y="4981135"/>
                </a:lnTo>
                <a:lnTo>
                  <a:pt x="2240215" y="5037061"/>
                </a:lnTo>
                <a:lnTo>
                  <a:pt x="2239036" y="5093052"/>
                </a:lnTo>
                <a:lnTo>
                  <a:pt x="2237363" y="5149112"/>
                </a:lnTo>
                <a:lnTo>
                  <a:pt x="2235197" y="5205245"/>
                </a:lnTo>
                <a:lnTo>
                  <a:pt x="2232540" y="5261454"/>
                </a:lnTo>
                <a:lnTo>
                  <a:pt x="2229392" y="5317743"/>
                </a:lnTo>
                <a:lnTo>
                  <a:pt x="2225754" y="5374116"/>
                </a:lnTo>
                <a:lnTo>
                  <a:pt x="2221628" y="5430577"/>
                </a:lnTo>
                <a:lnTo>
                  <a:pt x="2217014" y="5487129"/>
                </a:lnTo>
                <a:lnTo>
                  <a:pt x="2211913" y="5543777"/>
                </a:lnTo>
                <a:lnTo>
                  <a:pt x="2206327" y="5600523"/>
                </a:lnTo>
                <a:lnTo>
                  <a:pt x="2200256" y="5657373"/>
                </a:lnTo>
                <a:lnTo>
                  <a:pt x="2193702" y="5714329"/>
                </a:lnTo>
                <a:lnTo>
                  <a:pt x="2186665" y="5771396"/>
                </a:lnTo>
                <a:lnTo>
                  <a:pt x="2179147" y="5828577"/>
                </a:lnTo>
                <a:lnTo>
                  <a:pt x="2171149" y="5885876"/>
                </a:lnTo>
                <a:lnTo>
                  <a:pt x="2162671" y="5943297"/>
                </a:lnTo>
                <a:lnTo>
                  <a:pt x="2153715" y="6000843"/>
                </a:lnTo>
                <a:lnTo>
                  <a:pt x="2144282" y="6058519"/>
                </a:lnTo>
                <a:lnTo>
                  <a:pt x="2134372" y="6116327"/>
                </a:lnTo>
                <a:lnTo>
                  <a:pt x="2123987" y="6174273"/>
                </a:lnTo>
                <a:lnTo>
                  <a:pt x="2113128" y="6232360"/>
                </a:lnTo>
                <a:lnTo>
                  <a:pt x="2101796" y="6290591"/>
                </a:lnTo>
                <a:lnTo>
                  <a:pt x="2089992" y="6348970"/>
                </a:lnTo>
                <a:lnTo>
                  <a:pt x="2077716" y="6407501"/>
                </a:lnTo>
                <a:lnTo>
                  <a:pt x="2064971" y="6466189"/>
                </a:lnTo>
                <a:lnTo>
                  <a:pt x="2051757" y="6525035"/>
                </a:lnTo>
                <a:lnTo>
                  <a:pt x="2038074" y="6584046"/>
                </a:lnTo>
                <a:lnTo>
                  <a:pt x="2023925" y="6643223"/>
                </a:lnTo>
                <a:lnTo>
                  <a:pt x="2009310" y="6702572"/>
                </a:lnTo>
                <a:lnTo>
                  <a:pt x="1994230" y="6762095"/>
                </a:lnTo>
                <a:lnTo>
                  <a:pt x="1978686" y="6821797"/>
                </a:lnTo>
                <a:lnTo>
                  <a:pt x="1962679" y="6881681"/>
                </a:lnTo>
                <a:lnTo>
                  <a:pt x="1946211" y="6941751"/>
                </a:lnTo>
                <a:lnTo>
                  <a:pt x="1929282" y="7002012"/>
                </a:lnTo>
                <a:lnTo>
                  <a:pt x="1911893" y="7062466"/>
                </a:lnTo>
                <a:lnTo>
                  <a:pt x="1894046" y="7123117"/>
                </a:lnTo>
                <a:lnTo>
                  <a:pt x="1875740" y="7183970"/>
                </a:lnTo>
                <a:lnTo>
                  <a:pt x="1856979" y="7245028"/>
                </a:lnTo>
                <a:lnTo>
                  <a:pt x="1837761" y="7306294"/>
                </a:lnTo>
                <a:lnTo>
                  <a:pt x="1818090" y="7367773"/>
                </a:lnTo>
                <a:lnTo>
                  <a:pt x="1797964" y="7429469"/>
                </a:lnTo>
                <a:lnTo>
                  <a:pt x="1777387" y="7491385"/>
                </a:lnTo>
                <a:lnTo>
                  <a:pt x="1756358" y="7553525"/>
                </a:lnTo>
                <a:lnTo>
                  <a:pt x="1734878" y="7615892"/>
                </a:lnTo>
                <a:lnTo>
                  <a:pt x="1712949" y="7678491"/>
                </a:lnTo>
                <a:lnTo>
                  <a:pt x="1690572" y="7741326"/>
                </a:lnTo>
                <a:lnTo>
                  <a:pt x="1667748" y="7804399"/>
                </a:lnTo>
                <a:lnTo>
                  <a:pt x="1644477" y="7867716"/>
                </a:lnTo>
                <a:lnTo>
                  <a:pt x="1620761" y="7931279"/>
                </a:lnTo>
                <a:lnTo>
                  <a:pt x="1596601" y="7995093"/>
                </a:lnTo>
                <a:lnTo>
                  <a:pt x="1571998" y="8059160"/>
                </a:lnTo>
                <a:lnTo>
                  <a:pt x="1546952" y="8123486"/>
                </a:lnTo>
                <a:lnTo>
                  <a:pt x="1521466" y="8188074"/>
                </a:lnTo>
                <a:lnTo>
                  <a:pt x="1495539" y="8252927"/>
                </a:lnTo>
                <a:lnTo>
                  <a:pt x="1469174" y="8318050"/>
                </a:lnTo>
                <a:lnTo>
                  <a:pt x="1442371" y="8383446"/>
                </a:lnTo>
                <a:lnTo>
                  <a:pt x="1415130" y="8449119"/>
                </a:lnTo>
                <a:lnTo>
                  <a:pt x="1387454" y="8515072"/>
                </a:lnTo>
                <a:lnTo>
                  <a:pt x="1359343" y="8581311"/>
                </a:lnTo>
                <a:lnTo>
                  <a:pt x="1330798" y="8647837"/>
                </a:lnTo>
                <a:lnTo>
                  <a:pt x="1301820" y="8714655"/>
                </a:lnTo>
                <a:lnTo>
                  <a:pt x="1272411" y="8781770"/>
                </a:lnTo>
                <a:lnTo>
                  <a:pt x="1242571" y="8849184"/>
                </a:lnTo>
                <a:lnTo>
                  <a:pt x="1212301" y="8916902"/>
                </a:lnTo>
                <a:lnTo>
                  <a:pt x="1181602" y="8984926"/>
                </a:lnTo>
                <a:lnTo>
                  <a:pt x="1150476" y="9053262"/>
                </a:lnTo>
                <a:lnTo>
                  <a:pt x="1118923" y="9121913"/>
                </a:lnTo>
                <a:lnTo>
                  <a:pt x="1086945" y="9190882"/>
                </a:lnTo>
                <a:lnTo>
                  <a:pt x="1054542" y="9260173"/>
                </a:lnTo>
                <a:lnTo>
                  <a:pt x="1021716" y="9329791"/>
                </a:lnTo>
                <a:lnTo>
                  <a:pt x="988467" y="9399739"/>
                </a:lnTo>
                <a:lnTo>
                  <a:pt x="954797" y="9470020"/>
                </a:lnTo>
                <a:lnTo>
                  <a:pt x="920706" y="9540639"/>
                </a:lnTo>
                <a:lnTo>
                  <a:pt x="886196" y="9611599"/>
                </a:lnTo>
                <a:lnTo>
                  <a:pt x="851268" y="9682904"/>
                </a:lnTo>
                <a:lnTo>
                  <a:pt x="815923" y="9754558"/>
                </a:lnTo>
                <a:lnTo>
                  <a:pt x="780161" y="9826565"/>
                </a:lnTo>
                <a:lnTo>
                  <a:pt x="743984" y="9898928"/>
                </a:lnTo>
                <a:lnTo>
                  <a:pt x="707393" y="9971652"/>
                </a:lnTo>
                <a:lnTo>
                  <a:pt x="670388" y="10044739"/>
                </a:lnTo>
                <a:lnTo>
                  <a:pt x="632972" y="10118194"/>
                </a:lnTo>
                <a:lnTo>
                  <a:pt x="595145" y="10192021"/>
                </a:lnTo>
                <a:lnTo>
                  <a:pt x="556907" y="10266223"/>
                </a:lnTo>
                <a:lnTo>
                  <a:pt x="518261" y="10340804"/>
                </a:lnTo>
                <a:lnTo>
                  <a:pt x="439745" y="10491120"/>
                </a:lnTo>
                <a:lnTo>
                  <a:pt x="359605" y="10642997"/>
                </a:lnTo>
                <a:lnTo>
                  <a:pt x="277851" y="10796466"/>
                </a:lnTo>
                <a:lnTo>
                  <a:pt x="194489" y="10951558"/>
                </a:lnTo>
                <a:lnTo>
                  <a:pt x="109528" y="11108302"/>
                </a:lnTo>
                <a:lnTo>
                  <a:pt x="0" y="11308556"/>
                </a:lnTo>
                <a:lnTo>
                  <a:pt x="12025743" y="11308556"/>
                </a:lnTo>
                <a:lnTo>
                  <a:pt x="1202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algn="l" rtl="0"/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8515" y="1028432"/>
            <a:ext cx="4876800" cy="5834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Wir</a:t>
            </a:r>
            <a:r>
              <a:rPr spc="-160" dirty="0"/>
              <a:t> </a:t>
            </a:r>
            <a:r>
              <a:rPr spc="-20" dirty="0" err="1"/>
              <a:t>suchen</a:t>
            </a:r>
            <a:r>
              <a:rPr spc="-150" dirty="0"/>
              <a:t> </a:t>
            </a:r>
            <a:r>
              <a:rPr dirty="0"/>
              <a:t>dich</a:t>
            </a:r>
            <a:r>
              <a:rPr lang="de-DE" dirty="0"/>
              <a:t>!</a:t>
            </a:r>
            <a:endParaRPr spc="-25" dirty="0"/>
          </a:p>
        </p:txBody>
      </p:sp>
      <p:pic>
        <p:nvPicPr>
          <p:cNvPr id="4" name="object 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02480"/>
            <a:ext cx="4059070" cy="680607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48514" y="1630258"/>
            <a:ext cx="8784067" cy="11509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700" b="1" spc="-10" dirty="0" err="1">
                <a:solidFill>
                  <a:srgbClr val="FFFFFF"/>
                </a:solidFill>
                <a:latin typeface="Open Sans"/>
                <a:cs typeface="Open Sans"/>
              </a:rPr>
              <a:t>Büroheld</a:t>
            </a:r>
            <a:r>
              <a:rPr lang="de-DE" sz="3700" b="1" spc="-10" dirty="0">
                <a:solidFill>
                  <a:srgbClr val="FFFFFF"/>
                </a:solidFill>
                <a:latin typeface="Open Sans"/>
                <a:cs typeface="Open Sans"/>
              </a:rPr>
              <a:t>/in (m/w/d) in Teilzeit gesucht ab 01.01.2025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89045" y="733211"/>
            <a:ext cx="8433552" cy="19768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lang="de-DE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Wir sind die Swobbee GmbH, ein innovatives Unternehmen im Bereich der nachhaltigen Energieversorgung und E-Mobilität. Mit unseren genialen Batteriewechselstationen sorgen wir dafür, dass E-Fahrzeuge immer volle Power haben – und das ganz umweltfreundlich!</a:t>
            </a:r>
          </a:p>
          <a:p>
            <a:pPr marL="12700" marR="5080" algn="just">
              <a:spcBef>
                <a:spcPts val="95"/>
              </a:spcBef>
            </a:pPr>
            <a:endParaRPr lang="de-DE" sz="180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12700" marR="5080" algn="just">
              <a:spcBef>
                <a:spcPts val="95"/>
              </a:spcBef>
            </a:pPr>
            <a:r>
              <a:rPr lang="de-DE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Jetzt suchen wir dich, unseren neuen Bürohelden oder unsere neue Büroheldin (m/w/d), der/die uns in Berlin tatkräftig unterstützt.</a:t>
            </a:r>
            <a:endParaRPr lang="de-DE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5395" y="3381156"/>
            <a:ext cx="3356610" cy="591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00" b="1" dirty="0">
                <a:solidFill>
                  <a:srgbClr val="FF5A00"/>
                </a:solidFill>
                <a:latin typeface="Open Sans"/>
                <a:cs typeface="Open Sans"/>
              </a:rPr>
              <a:t>Das</a:t>
            </a:r>
            <a:r>
              <a:rPr sz="3700" b="1" spc="-180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700" b="1" dirty="0" err="1">
                <a:solidFill>
                  <a:srgbClr val="FF5A00"/>
                </a:solidFill>
                <a:latin typeface="Open Sans"/>
                <a:cs typeface="Open Sans"/>
              </a:rPr>
              <a:t>bieten</a:t>
            </a:r>
            <a:r>
              <a:rPr sz="3700" b="1" spc="-17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700" b="1" spc="-25" dirty="0" err="1">
                <a:solidFill>
                  <a:srgbClr val="FF5A00"/>
                </a:solidFill>
                <a:latin typeface="Open Sans"/>
                <a:cs typeface="Open Sans"/>
              </a:rPr>
              <a:t>wir</a:t>
            </a:r>
            <a:endParaRPr sz="3700" dirty="0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5395" y="4208809"/>
            <a:ext cx="8433552" cy="6412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9890" marR="1123950" indent="-377190" algn="just">
              <a:lnSpc>
                <a:spcPct val="150000"/>
              </a:lnSpc>
              <a:spcBef>
                <a:spcPts val="95"/>
              </a:spcBef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hervorragendes</a:t>
            </a:r>
            <a:r>
              <a:rPr lang="en-US" sz="1800" spc="-6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Arbeitsklima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und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Homeoffice-Möglichkeit</a:t>
            </a:r>
            <a:endParaRPr lang="en-US" sz="180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890" marR="1123950" indent="-377190" algn="just">
              <a:lnSpc>
                <a:spcPct val="150000"/>
              </a:lnSpc>
              <a:spcBef>
                <a:spcPts val="95"/>
              </a:spcBef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Anspruchsvolle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abwechslungsreiche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Aufgaben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mit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fach-lichem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persönlichem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Freiraum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890" marR="466090" indent="-377190"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389890" algn="l"/>
              </a:tabLst>
            </a:pP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Sichtbare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Arbeitserfolge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durch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kurze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Entscheidungswege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Nähe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zu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Produktion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Management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389255" marR="5080" indent="-377190" algn="just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Eine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Unternehmenskultur</a:t>
            </a:r>
            <a:r>
              <a:rPr lang="en-US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der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Spaß</a:t>
            </a:r>
            <a:r>
              <a:rPr lang="en-US" sz="1800" spc="-3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macht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Leidenschaft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</a:p>
          <a:p>
            <a:pPr marL="12065" marR="5080" algn="just">
              <a:lnSpc>
                <a:spcPct val="150000"/>
              </a:lnSpc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	Initiative</a:t>
            </a:r>
            <a:r>
              <a:rPr lang="en-US" sz="1800" spc="-9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einzubringen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Benefits (z. </a:t>
            </a:r>
            <a:r>
              <a:rPr lang="en-US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B. Urban Sports)</a:t>
            </a:r>
            <a:r>
              <a:rPr lang="en-US" sz="1800" spc="-2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1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Weiterbildungsbudget</a:t>
            </a:r>
            <a:endParaRPr lang="en-US" sz="1800" spc="-1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Deutsch- und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Englischkurse</a:t>
            </a:r>
            <a:endParaRPr lang="en-US" spc="-10" dirty="0">
              <a:solidFill>
                <a:srgbClr val="4C4D4F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b="1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Regelmäßige</a:t>
            </a: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Teamevents</a:t>
            </a:r>
            <a:r>
              <a:rPr lang="en-US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und Offsites</a:t>
            </a:r>
            <a:endParaRPr lang="en-US" sz="1800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30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b="1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Hervorragende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Möglichkeiten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mit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uns</a:t>
            </a:r>
            <a:r>
              <a:rPr lang="en-US" sz="1800" spc="-5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zu</a:t>
            </a:r>
            <a:r>
              <a:rPr lang="en-US" sz="1800" spc="-5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wachsen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Wir</a:t>
            </a:r>
            <a:r>
              <a:rPr lang="en-US" sz="1800" spc="-6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freuen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uns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über</a:t>
            </a:r>
            <a:r>
              <a:rPr lang="en-US" sz="1800" spc="-4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deinen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Vierbeiner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Kostenlose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Getränke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und</a:t>
            </a:r>
            <a:r>
              <a:rPr lang="en-US" sz="1800" spc="-4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frisches</a:t>
            </a:r>
            <a:r>
              <a:rPr lang="en-US" sz="1800" spc="-3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2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Obst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98450" indent="-285750" algn="just">
              <a:lnSpc>
                <a:spcPct val="150000"/>
              </a:lnSpc>
              <a:spcBef>
                <a:spcPts val="725"/>
              </a:spcBef>
              <a:buFont typeface="Wingdings" panose="05000000000000000000" pitchFamily="2" charset="2"/>
              <a:buChar char="ü"/>
              <a:tabLst>
                <a:tab pos="389255" algn="l"/>
              </a:tabLst>
            </a:pP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Kein</a:t>
            </a:r>
            <a:r>
              <a:rPr lang="en-US" sz="1800" spc="-7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Hemd</a:t>
            </a:r>
            <a:r>
              <a:rPr lang="en-US" sz="180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Schlips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?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dirty="0" err="1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Kein</a:t>
            </a:r>
            <a:r>
              <a:rPr lang="en-US" sz="1800" spc="-65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n-US" sz="1800" spc="-10" dirty="0">
                <a:solidFill>
                  <a:srgbClr val="4C4D4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Problem.</a:t>
            </a:r>
            <a:endParaRPr lang="en-US" sz="18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0816" y="7132966"/>
            <a:ext cx="2360295" cy="2225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9550">
              <a:lnSpc>
                <a:spcPct val="133600"/>
              </a:lnSpc>
              <a:spcBef>
                <a:spcPts val="95"/>
              </a:spcBef>
            </a:pP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Swobbee</a:t>
            </a:r>
            <a:r>
              <a:rPr sz="1800" spc="-9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Open Sans"/>
                <a:cs typeface="Open Sans"/>
              </a:rPr>
              <a:t>GmbH </a:t>
            </a: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Johann-Hittorf-</a:t>
            </a:r>
            <a:r>
              <a:rPr sz="1800" spc="-25" dirty="0">
                <a:solidFill>
                  <a:srgbClr val="FFFFFF"/>
                </a:solidFill>
                <a:latin typeface="Open Sans"/>
                <a:cs typeface="Open Sans"/>
              </a:rPr>
              <a:t>Str.</a:t>
            </a:r>
            <a:r>
              <a:rPr sz="1800" spc="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Open Sans"/>
                <a:cs typeface="Open Sans"/>
              </a:rPr>
              <a:t>8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12489</a:t>
            </a:r>
            <a:r>
              <a:rPr sz="1800" spc="-10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Berlin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+49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(0)30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639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FFFF"/>
                </a:solidFill>
                <a:latin typeface="Open Sans"/>
                <a:cs typeface="Open Sans"/>
              </a:rPr>
              <a:t>287</a:t>
            </a:r>
            <a:r>
              <a:rPr sz="18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Open Sans"/>
                <a:cs typeface="Open Sans"/>
              </a:rPr>
              <a:t>250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spc="-10" dirty="0">
                <a:solidFill>
                  <a:srgbClr val="FFFFFF"/>
                </a:solidFill>
                <a:latin typeface="Open Sans"/>
                <a:cs typeface="Open Sans"/>
              </a:rPr>
              <a:t>info@swobbee.com</a:t>
            </a:r>
            <a:endParaRPr sz="1800" dirty="0">
              <a:latin typeface="Open Sans"/>
              <a:cs typeface="Open Sans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800" b="1" spc="-10" dirty="0">
                <a:solidFill>
                  <a:schemeClr val="bg1"/>
                </a:solidFill>
                <a:latin typeface="Open Sans"/>
                <a:cs typeface="Open Sans"/>
              </a:rPr>
              <a:t>www.swobbee.com</a:t>
            </a:r>
            <a:endParaRPr sz="1800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pic>
        <p:nvPicPr>
          <p:cNvPr id="11" name="object 11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0516" y="2915976"/>
            <a:ext cx="4319093" cy="8392579"/>
          </a:xfrm>
          <a:prstGeom prst="rect">
            <a:avLst/>
          </a:prstGeom>
        </p:spPr>
      </p:pic>
      <p:sp>
        <p:nvSpPr>
          <p:cNvPr id="15" name="object 6">
            <a:extLst>
              <a:ext uri="{FF2B5EF4-FFF2-40B4-BE49-F238E27FC236}">
                <a16:creationId xmlns:a16="http://schemas.microsoft.com/office/drawing/2014/main" id="{820B0DB2-0C5E-6E95-AF91-71A5722FAF7C}"/>
              </a:ext>
            </a:extLst>
          </p:cNvPr>
          <p:cNvSpPr txBox="1"/>
          <p:nvPr/>
        </p:nvSpPr>
        <p:spPr>
          <a:xfrm>
            <a:off x="1348514" y="3164981"/>
            <a:ext cx="6931025" cy="7214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3600"/>
              </a:lnSpc>
              <a:spcBef>
                <a:spcPts val="95"/>
              </a:spcBef>
            </a:pPr>
            <a: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  <a:t>Wir sind ein Berliner Startup im Bereich </a:t>
            </a:r>
            <a:b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de-DE" sz="1800" dirty="0">
                <a:solidFill>
                  <a:schemeClr val="bg1"/>
                </a:solidFill>
                <a:latin typeface="Open Sans"/>
                <a:cs typeface="Open Sans"/>
              </a:rPr>
              <a:t>Energiespeicherung und eMobility.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78356" y="0"/>
            <a:ext cx="12026265" cy="11308715"/>
          </a:xfrm>
          <a:custGeom>
            <a:avLst/>
            <a:gdLst/>
            <a:ahLst/>
            <a:cxnLst/>
            <a:rect l="l" t="t" r="r" b="b"/>
            <a:pathLst>
              <a:path w="12026265" h="11308715">
                <a:moveTo>
                  <a:pt x="12025743" y="0"/>
                </a:moveTo>
                <a:lnTo>
                  <a:pt x="335279" y="0"/>
                </a:lnTo>
                <a:lnTo>
                  <a:pt x="380661" y="63980"/>
                </a:lnTo>
                <a:lnTo>
                  <a:pt x="425822" y="128211"/>
                </a:lnTo>
                <a:lnTo>
                  <a:pt x="470400" y="192184"/>
                </a:lnTo>
                <a:lnTo>
                  <a:pt x="514396" y="255905"/>
                </a:lnTo>
                <a:lnTo>
                  <a:pt x="557811" y="319377"/>
                </a:lnTo>
                <a:lnTo>
                  <a:pt x="600647" y="382604"/>
                </a:lnTo>
                <a:lnTo>
                  <a:pt x="642903" y="445589"/>
                </a:lnTo>
                <a:lnTo>
                  <a:pt x="684583" y="508336"/>
                </a:lnTo>
                <a:lnTo>
                  <a:pt x="725685" y="570849"/>
                </a:lnTo>
                <a:lnTo>
                  <a:pt x="766213" y="633132"/>
                </a:lnTo>
                <a:lnTo>
                  <a:pt x="806165" y="695189"/>
                </a:lnTo>
                <a:lnTo>
                  <a:pt x="845544" y="757024"/>
                </a:lnTo>
                <a:lnTo>
                  <a:pt x="884351" y="818639"/>
                </a:lnTo>
                <a:lnTo>
                  <a:pt x="922586" y="880039"/>
                </a:lnTo>
                <a:lnTo>
                  <a:pt x="960251" y="941229"/>
                </a:lnTo>
                <a:lnTo>
                  <a:pt x="997347" y="1002210"/>
                </a:lnTo>
                <a:lnTo>
                  <a:pt x="1033874" y="1062989"/>
                </a:lnTo>
                <a:lnTo>
                  <a:pt x="1069834" y="1123567"/>
                </a:lnTo>
                <a:lnTo>
                  <a:pt x="1105228" y="1183949"/>
                </a:lnTo>
                <a:lnTo>
                  <a:pt x="1140056" y="1244139"/>
                </a:lnTo>
                <a:lnTo>
                  <a:pt x="1174320" y="1304140"/>
                </a:lnTo>
                <a:lnTo>
                  <a:pt x="1208022" y="1363957"/>
                </a:lnTo>
                <a:lnTo>
                  <a:pt x="1241161" y="1423592"/>
                </a:lnTo>
                <a:lnTo>
                  <a:pt x="1273739" y="1483051"/>
                </a:lnTo>
                <a:lnTo>
                  <a:pt x="1305757" y="1542336"/>
                </a:lnTo>
                <a:lnTo>
                  <a:pt x="1337216" y="1601451"/>
                </a:lnTo>
                <a:lnTo>
                  <a:pt x="1368117" y="1660401"/>
                </a:lnTo>
                <a:lnTo>
                  <a:pt x="1398461" y="1719189"/>
                </a:lnTo>
                <a:lnTo>
                  <a:pt x="1428249" y="1777818"/>
                </a:lnTo>
                <a:lnTo>
                  <a:pt x="1457482" y="1836293"/>
                </a:lnTo>
                <a:lnTo>
                  <a:pt x="1486161" y="1894617"/>
                </a:lnTo>
                <a:lnTo>
                  <a:pt x="1514288" y="1952794"/>
                </a:lnTo>
                <a:lnTo>
                  <a:pt x="1541863" y="2010829"/>
                </a:lnTo>
                <a:lnTo>
                  <a:pt x="1568887" y="2068723"/>
                </a:lnTo>
                <a:lnTo>
                  <a:pt x="1595362" y="2126483"/>
                </a:lnTo>
                <a:lnTo>
                  <a:pt x="1621287" y="2184110"/>
                </a:lnTo>
                <a:lnTo>
                  <a:pt x="1646666" y="2241610"/>
                </a:lnTo>
                <a:lnTo>
                  <a:pt x="1671497" y="2298985"/>
                </a:lnTo>
                <a:lnTo>
                  <a:pt x="1695783" y="2356240"/>
                </a:lnTo>
                <a:lnTo>
                  <a:pt x="1719525" y="2413379"/>
                </a:lnTo>
                <a:lnTo>
                  <a:pt x="1742723" y="2470404"/>
                </a:lnTo>
                <a:lnTo>
                  <a:pt x="1765378" y="2527321"/>
                </a:lnTo>
                <a:lnTo>
                  <a:pt x="1787492" y="2584132"/>
                </a:lnTo>
                <a:lnTo>
                  <a:pt x="1809066" y="2640842"/>
                </a:lnTo>
                <a:lnTo>
                  <a:pt x="1830101" y="2697454"/>
                </a:lnTo>
                <a:lnTo>
                  <a:pt x="1850597" y="2753972"/>
                </a:lnTo>
                <a:lnTo>
                  <a:pt x="1870555" y="2810400"/>
                </a:lnTo>
                <a:lnTo>
                  <a:pt x="1889978" y="2866742"/>
                </a:lnTo>
                <a:lnTo>
                  <a:pt x="1908865" y="2923001"/>
                </a:lnTo>
                <a:lnTo>
                  <a:pt x="1927219" y="2979181"/>
                </a:lnTo>
                <a:lnTo>
                  <a:pt x="1945039" y="3035287"/>
                </a:lnTo>
                <a:lnTo>
                  <a:pt x="1962327" y="3091321"/>
                </a:lnTo>
                <a:lnTo>
                  <a:pt x="1979083" y="3147288"/>
                </a:lnTo>
                <a:lnTo>
                  <a:pt x="1995310" y="3203191"/>
                </a:lnTo>
                <a:lnTo>
                  <a:pt x="2011008" y="3259034"/>
                </a:lnTo>
                <a:lnTo>
                  <a:pt x="2026178" y="3314821"/>
                </a:lnTo>
                <a:lnTo>
                  <a:pt x="2040821" y="3370556"/>
                </a:lnTo>
                <a:lnTo>
                  <a:pt x="2054938" y="3426242"/>
                </a:lnTo>
                <a:lnTo>
                  <a:pt x="2068530" y="3481884"/>
                </a:lnTo>
                <a:lnTo>
                  <a:pt x="2081598" y="3537485"/>
                </a:lnTo>
                <a:lnTo>
                  <a:pt x="2094144" y="3593048"/>
                </a:lnTo>
                <a:lnTo>
                  <a:pt x="2106168" y="3648579"/>
                </a:lnTo>
                <a:lnTo>
                  <a:pt x="2117671" y="3704079"/>
                </a:lnTo>
                <a:lnTo>
                  <a:pt x="2128654" y="3759554"/>
                </a:lnTo>
                <a:lnTo>
                  <a:pt x="2139119" y="3815007"/>
                </a:lnTo>
                <a:lnTo>
                  <a:pt x="2149066" y="3870442"/>
                </a:lnTo>
                <a:lnTo>
                  <a:pt x="2158496" y="3925862"/>
                </a:lnTo>
                <a:lnTo>
                  <a:pt x="2167411" y="3981271"/>
                </a:lnTo>
                <a:lnTo>
                  <a:pt x="2175811" y="4036674"/>
                </a:lnTo>
                <a:lnTo>
                  <a:pt x="2183698" y="4092074"/>
                </a:lnTo>
                <a:lnTo>
                  <a:pt x="2191073" y="4147474"/>
                </a:lnTo>
                <a:lnTo>
                  <a:pt x="2197936" y="4202879"/>
                </a:lnTo>
                <a:lnTo>
                  <a:pt x="2204289" y="4258292"/>
                </a:lnTo>
                <a:lnTo>
                  <a:pt x="2210132" y="4313717"/>
                </a:lnTo>
                <a:lnTo>
                  <a:pt x="2215467" y="4369158"/>
                </a:lnTo>
                <a:lnTo>
                  <a:pt x="2220295" y="4424618"/>
                </a:lnTo>
                <a:lnTo>
                  <a:pt x="2224616" y="4480102"/>
                </a:lnTo>
                <a:lnTo>
                  <a:pt x="2228432" y="4535613"/>
                </a:lnTo>
                <a:lnTo>
                  <a:pt x="2231744" y="4591155"/>
                </a:lnTo>
                <a:lnTo>
                  <a:pt x="2234553" y="4646732"/>
                </a:lnTo>
                <a:lnTo>
                  <a:pt x="2236860" y="4702348"/>
                </a:lnTo>
                <a:lnTo>
                  <a:pt x="2238666" y="4758005"/>
                </a:lnTo>
                <a:lnTo>
                  <a:pt x="2239972" y="4813709"/>
                </a:lnTo>
                <a:lnTo>
                  <a:pt x="2240778" y="4869463"/>
                </a:lnTo>
                <a:lnTo>
                  <a:pt x="2241087" y="4925270"/>
                </a:lnTo>
                <a:lnTo>
                  <a:pt x="2240899" y="4981135"/>
                </a:lnTo>
                <a:lnTo>
                  <a:pt x="2240215" y="5037061"/>
                </a:lnTo>
                <a:lnTo>
                  <a:pt x="2239036" y="5093052"/>
                </a:lnTo>
                <a:lnTo>
                  <a:pt x="2237363" y="5149112"/>
                </a:lnTo>
                <a:lnTo>
                  <a:pt x="2235197" y="5205245"/>
                </a:lnTo>
                <a:lnTo>
                  <a:pt x="2232540" y="5261454"/>
                </a:lnTo>
                <a:lnTo>
                  <a:pt x="2229392" y="5317743"/>
                </a:lnTo>
                <a:lnTo>
                  <a:pt x="2225754" y="5374116"/>
                </a:lnTo>
                <a:lnTo>
                  <a:pt x="2221628" y="5430577"/>
                </a:lnTo>
                <a:lnTo>
                  <a:pt x="2217014" y="5487129"/>
                </a:lnTo>
                <a:lnTo>
                  <a:pt x="2211913" y="5543777"/>
                </a:lnTo>
                <a:lnTo>
                  <a:pt x="2206327" y="5600523"/>
                </a:lnTo>
                <a:lnTo>
                  <a:pt x="2200256" y="5657373"/>
                </a:lnTo>
                <a:lnTo>
                  <a:pt x="2193702" y="5714329"/>
                </a:lnTo>
                <a:lnTo>
                  <a:pt x="2186665" y="5771396"/>
                </a:lnTo>
                <a:lnTo>
                  <a:pt x="2179147" y="5828577"/>
                </a:lnTo>
                <a:lnTo>
                  <a:pt x="2171149" y="5885876"/>
                </a:lnTo>
                <a:lnTo>
                  <a:pt x="2162671" y="5943297"/>
                </a:lnTo>
                <a:lnTo>
                  <a:pt x="2153715" y="6000843"/>
                </a:lnTo>
                <a:lnTo>
                  <a:pt x="2144282" y="6058519"/>
                </a:lnTo>
                <a:lnTo>
                  <a:pt x="2134372" y="6116327"/>
                </a:lnTo>
                <a:lnTo>
                  <a:pt x="2123987" y="6174273"/>
                </a:lnTo>
                <a:lnTo>
                  <a:pt x="2113128" y="6232360"/>
                </a:lnTo>
                <a:lnTo>
                  <a:pt x="2101796" y="6290591"/>
                </a:lnTo>
                <a:lnTo>
                  <a:pt x="2089992" y="6348970"/>
                </a:lnTo>
                <a:lnTo>
                  <a:pt x="2077716" y="6407501"/>
                </a:lnTo>
                <a:lnTo>
                  <a:pt x="2064971" y="6466189"/>
                </a:lnTo>
                <a:lnTo>
                  <a:pt x="2051757" y="6525035"/>
                </a:lnTo>
                <a:lnTo>
                  <a:pt x="2038074" y="6584046"/>
                </a:lnTo>
                <a:lnTo>
                  <a:pt x="2023925" y="6643223"/>
                </a:lnTo>
                <a:lnTo>
                  <a:pt x="2009310" y="6702572"/>
                </a:lnTo>
                <a:lnTo>
                  <a:pt x="1994230" y="6762095"/>
                </a:lnTo>
                <a:lnTo>
                  <a:pt x="1978686" y="6821797"/>
                </a:lnTo>
                <a:lnTo>
                  <a:pt x="1962679" y="6881681"/>
                </a:lnTo>
                <a:lnTo>
                  <a:pt x="1946211" y="6941751"/>
                </a:lnTo>
                <a:lnTo>
                  <a:pt x="1929282" y="7002012"/>
                </a:lnTo>
                <a:lnTo>
                  <a:pt x="1911893" y="7062466"/>
                </a:lnTo>
                <a:lnTo>
                  <a:pt x="1894046" y="7123117"/>
                </a:lnTo>
                <a:lnTo>
                  <a:pt x="1875740" y="7183970"/>
                </a:lnTo>
                <a:lnTo>
                  <a:pt x="1856979" y="7245028"/>
                </a:lnTo>
                <a:lnTo>
                  <a:pt x="1837761" y="7306294"/>
                </a:lnTo>
                <a:lnTo>
                  <a:pt x="1818090" y="7367773"/>
                </a:lnTo>
                <a:lnTo>
                  <a:pt x="1797964" y="7429469"/>
                </a:lnTo>
                <a:lnTo>
                  <a:pt x="1777387" y="7491385"/>
                </a:lnTo>
                <a:lnTo>
                  <a:pt x="1756358" y="7553525"/>
                </a:lnTo>
                <a:lnTo>
                  <a:pt x="1734878" y="7615892"/>
                </a:lnTo>
                <a:lnTo>
                  <a:pt x="1712949" y="7678491"/>
                </a:lnTo>
                <a:lnTo>
                  <a:pt x="1690572" y="7741326"/>
                </a:lnTo>
                <a:lnTo>
                  <a:pt x="1667748" y="7804399"/>
                </a:lnTo>
                <a:lnTo>
                  <a:pt x="1644477" y="7867716"/>
                </a:lnTo>
                <a:lnTo>
                  <a:pt x="1620761" y="7931279"/>
                </a:lnTo>
                <a:lnTo>
                  <a:pt x="1596601" y="7995093"/>
                </a:lnTo>
                <a:lnTo>
                  <a:pt x="1571998" y="8059160"/>
                </a:lnTo>
                <a:lnTo>
                  <a:pt x="1546952" y="8123486"/>
                </a:lnTo>
                <a:lnTo>
                  <a:pt x="1521466" y="8188074"/>
                </a:lnTo>
                <a:lnTo>
                  <a:pt x="1495539" y="8252927"/>
                </a:lnTo>
                <a:lnTo>
                  <a:pt x="1469174" y="8318050"/>
                </a:lnTo>
                <a:lnTo>
                  <a:pt x="1442371" y="8383446"/>
                </a:lnTo>
                <a:lnTo>
                  <a:pt x="1415130" y="8449119"/>
                </a:lnTo>
                <a:lnTo>
                  <a:pt x="1387454" y="8515072"/>
                </a:lnTo>
                <a:lnTo>
                  <a:pt x="1359343" y="8581311"/>
                </a:lnTo>
                <a:lnTo>
                  <a:pt x="1330798" y="8647837"/>
                </a:lnTo>
                <a:lnTo>
                  <a:pt x="1301820" y="8714655"/>
                </a:lnTo>
                <a:lnTo>
                  <a:pt x="1272411" y="8781770"/>
                </a:lnTo>
                <a:lnTo>
                  <a:pt x="1242571" y="8849184"/>
                </a:lnTo>
                <a:lnTo>
                  <a:pt x="1212301" y="8916902"/>
                </a:lnTo>
                <a:lnTo>
                  <a:pt x="1181602" y="8984926"/>
                </a:lnTo>
                <a:lnTo>
                  <a:pt x="1150476" y="9053262"/>
                </a:lnTo>
                <a:lnTo>
                  <a:pt x="1118923" y="9121913"/>
                </a:lnTo>
                <a:lnTo>
                  <a:pt x="1086945" y="9190882"/>
                </a:lnTo>
                <a:lnTo>
                  <a:pt x="1054542" y="9260173"/>
                </a:lnTo>
                <a:lnTo>
                  <a:pt x="1021716" y="9329791"/>
                </a:lnTo>
                <a:lnTo>
                  <a:pt x="988467" y="9399739"/>
                </a:lnTo>
                <a:lnTo>
                  <a:pt x="954797" y="9470020"/>
                </a:lnTo>
                <a:lnTo>
                  <a:pt x="920706" y="9540639"/>
                </a:lnTo>
                <a:lnTo>
                  <a:pt x="886196" y="9611599"/>
                </a:lnTo>
                <a:lnTo>
                  <a:pt x="851268" y="9682904"/>
                </a:lnTo>
                <a:lnTo>
                  <a:pt x="815923" y="9754558"/>
                </a:lnTo>
                <a:lnTo>
                  <a:pt x="780161" y="9826565"/>
                </a:lnTo>
                <a:lnTo>
                  <a:pt x="743984" y="9898928"/>
                </a:lnTo>
                <a:lnTo>
                  <a:pt x="707393" y="9971652"/>
                </a:lnTo>
                <a:lnTo>
                  <a:pt x="670388" y="10044739"/>
                </a:lnTo>
                <a:lnTo>
                  <a:pt x="632972" y="10118194"/>
                </a:lnTo>
                <a:lnTo>
                  <a:pt x="595145" y="10192021"/>
                </a:lnTo>
                <a:lnTo>
                  <a:pt x="556907" y="10266223"/>
                </a:lnTo>
                <a:lnTo>
                  <a:pt x="518261" y="10340804"/>
                </a:lnTo>
                <a:lnTo>
                  <a:pt x="439745" y="10491120"/>
                </a:lnTo>
                <a:lnTo>
                  <a:pt x="359605" y="10642997"/>
                </a:lnTo>
                <a:lnTo>
                  <a:pt x="277851" y="10796466"/>
                </a:lnTo>
                <a:lnTo>
                  <a:pt x="194489" y="10951558"/>
                </a:lnTo>
                <a:lnTo>
                  <a:pt x="109528" y="11108302"/>
                </a:lnTo>
                <a:lnTo>
                  <a:pt x="0" y="11308556"/>
                </a:lnTo>
                <a:lnTo>
                  <a:pt x="12025743" y="11308556"/>
                </a:lnTo>
                <a:lnTo>
                  <a:pt x="1202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7042" y="2881043"/>
            <a:ext cx="625856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10"/>
              </a:spcBef>
            </a:pPr>
            <a:r>
              <a:rPr sz="3300" b="1" dirty="0">
                <a:solidFill>
                  <a:srgbClr val="FFFFFF"/>
                </a:solidFill>
                <a:latin typeface="Open Sans"/>
                <a:cs typeface="Open Sans"/>
              </a:rPr>
              <a:t>Das</a:t>
            </a:r>
            <a:r>
              <a:rPr sz="3300" b="1" spc="-1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spc="-20" dirty="0" err="1">
                <a:solidFill>
                  <a:srgbClr val="FFFFFF"/>
                </a:solidFill>
                <a:latin typeface="Open Sans"/>
                <a:cs typeface="Open Sans"/>
              </a:rPr>
              <a:t>bringst</a:t>
            </a:r>
            <a:r>
              <a:rPr sz="3300" b="1" spc="-1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dirty="0">
                <a:solidFill>
                  <a:srgbClr val="FFFFFF"/>
                </a:solidFill>
                <a:latin typeface="Open Sans"/>
                <a:cs typeface="Open Sans"/>
              </a:rPr>
              <a:t>du</a:t>
            </a:r>
            <a:r>
              <a:rPr sz="3300" b="1" spc="-1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3300" b="1" spc="-25" dirty="0" err="1">
                <a:solidFill>
                  <a:srgbClr val="FFFFFF"/>
                </a:solidFill>
                <a:latin typeface="Open Sans"/>
                <a:cs typeface="Open Sans"/>
              </a:rPr>
              <a:t>mit</a:t>
            </a:r>
            <a:endParaRPr sz="3300" dirty="0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7041" y="3575561"/>
            <a:ext cx="8784067" cy="3707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Eine abgeschlossene kaufmännische Ausbildung oder etwas Vergleichbares in der Tasche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Erste Erfahrungen in einer ähnlichen Rolle sind super, aber kein Muss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hast Grundkenntnisse in der Buchhaltung und dem Personalwesen? 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MS Office? Für dich kein Hexenwerk!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Organisationstalent und eine ordentliche Portion Sorgfalt bringst du mit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Dein freundliches und professionelles Auftreten macht dich unverwechselbar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bist ein Kommunikationstalent und arbeitest gerne im Team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Gute Deutsch- und Englischkenntnisse? Check!</a:t>
            </a:r>
            <a:endParaRPr lang="de-DE" sz="1800" dirty="0">
              <a:solidFill>
                <a:schemeClr val="bg1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35612" y="3393672"/>
            <a:ext cx="9285709" cy="507196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bist die Schaltzentrale unseres Büros und sorgst dafür, dass der Laden läuft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Briefe, E-Mails und andere Kommunikation landen bei dir und werden von dir gemeistert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Unsere Kunden- und Lieferantendatenbank blitzt und blinkt dank deiner Pflege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Meetings organisieren und vorbereiten? Kein Problem für dich!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Termine und Reisen koordinieren? Du hast den Überblick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erstellst und bearbeitest Dokumente, Präsentationen und Berichte wie ein Profi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Kunden und Geschäftspartner lieben deine freundliche und professionelle Art</a:t>
            </a:r>
          </a:p>
          <a:p>
            <a:pPr marL="342900" lvl="0" indent="-342900" algn="just">
              <a:lnSpc>
                <a:spcPct val="150000"/>
              </a:lnSpc>
              <a:spcAft>
                <a:spcPts val="75"/>
              </a:spcAft>
              <a:buFont typeface="Wingdings" panose="05000000000000000000" pitchFamily="2" charset="2"/>
              <a:buChar char="ü"/>
            </a:pPr>
            <a:r>
              <a:rPr lang="de-DE" dirty="0">
                <a:solidFill>
                  <a:srgbClr val="201E1E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Du unterstützt unser Team, wo du nur kannst, und machst unseren Büroalltag einfach besser</a:t>
            </a:r>
            <a:endParaRPr lang="de-DE" sz="1800" dirty="0">
              <a:solidFill>
                <a:srgbClr val="201E1E"/>
              </a:solidFill>
              <a:effectLst/>
              <a:latin typeface="Exo 2 Light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just">
              <a:lnSpc>
                <a:spcPct val="133600"/>
              </a:lnSpc>
              <a:tabLst>
                <a:tab pos="389255" algn="l"/>
              </a:tabLst>
            </a:pPr>
            <a:endParaRPr lang="de-DE" dirty="0">
              <a:solidFill>
                <a:srgbClr val="4C4D4F"/>
              </a:solidFill>
              <a:latin typeface="Open Sans"/>
              <a:cs typeface="Open Sans"/>
            </a:endParaRPr>
          </a:p>
          <a:p>
            <a:pPr marL="12065" marR="5080" algn="just">
              <a:lnSpc>
                <a:spcPct val="133600"/>
              </a:lnSpc>
              <a:tabLst>
                <a:tab pos="389255" algn="l"/>
              </a:tabLst>
            </a:pPr>
            <a:endParaRPr lang="de-DE" dirty="0">
              <a:solidFill>
                <a:srgbClr val="4C4D4F"/>
              </a:solidFill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85650" y="1168661"/>
            <a:ext cx="561848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b="1" spc="-20" dirty="0" err="1">
                <a:solidFill>
                  <a:srgbClr val="FF5A00"/>
                </a:solidFill>
                <a:latin typeface="Open Sans"/>
                <a:cs typeface="Open Sans"/>
              </a:rPr>
              <a:t>Deine</a:t>
            </a:r>
            <a:r>
              <a:rPr sz="3300" b="1" spc="-140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3300" b="1" spc="-45" dirty="0" err="1">
                <a:solidFill>
                  <a:srgbClr val="FF5A00"/>
                </a:solidFill>
                <a:latin typeface="Open Sans"/>
                <a:cs typeface="Open Sans"/>
              </a:rPr>
              <a:t>Hauptaufgaben</a:t>
            </a:r>
            <a:endParaRPr sz="3300" dirty="0">
              <a:latin typeface="Open Sans"/>
              <a:cs typeface="Open Sans"/>
            </a:endParaRPr>
          </a:p>
        </p:txBody>
      </p:sp>
      <p:grpSp>
        <p:nvGrpSpPr>
          <p:cNvPr id="10" name="object 10"/>
          <p:cNvGrpSpPr>
            <a:grpSpLocks noGrp="1" noUngrp="1" noRot="1" noMove="1" noResize="1"/>
          </p:cNvGrpSpPr>
          <p:nvPr/>
        </p:nvGrpSpPr>
        <p:grpSpPr>
          <a:xfrm>
            <a:off x="0" y="8795543"/>
            <a:ext cx="20104100" cy="2513330"/>
            <a:chOff x="0" y="8795543"/>
            <a:chExt cx="20104100" cy="2513330"/>
          </a:xfrm>
        </p:grpSpPr>
        <p:sp>
          <p:nvSpPr>
            <p:cNvPr id="11" name="object 1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8795543"/>
              <a:ext cx="20104100" cy="2513330"/>
            </a:xfrm>
            <a:custGeom>
              <a:avLst/>
              <a:gdLst/>
              <a:ahLst/>
              <a:cxnLst/>
              <a:rect l="l" t="t" r="r" b="b"/>
              <a:pathLst>
                <a:path w="20104100" h="2513329">
                  <a:moveTo>
                    <a:pt x="20104099" y="0"/>
                  </a:moveTo>
                  <a:lnTo>
                    <a:pt x="0" y="0"/>
                  </a:lnTo>
                  <a:lnTo>
                    <a:pt x="0" y="2513012"/>
                  </a:lnTo>
                  <a:lnTo>
                    <a:pt x="20104099" y="2513012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F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61217" y="9637968"/>
              <a:ext cx="636270" cy="636270"/>
            </a:xfrm>
            <a:custGeom>
              <a:avLst/>
              <a:gdLst/>
              <a:ahLst/>
              <a:cxnLst/>
              <a:rect l="l" t="t" r="r" b="b"/>
              <a:pathLst>
                <a:path w="636269" h="636270">
                  <a:moveTo>
                    <a:pt x="553438" y="0"/>
                  </a:moveTo>
                  <a:lnTo>
                    <a:pt x="82657" y="0"/>
                  </a:lnTo>
                  <a:lnTo>
                    <a:pt x="50557" y="6524"/>
                  </a:lnTo>
                  <a:lnTo>
                    <a:pt x="24275" y="24289"/>
                  </a:lnTo>
                  <a:lnTo>
                    <a:pt x="6520" y="50579"/>
                  </a:lnTo>
                  <a:lnTo>
                    <a:pt x="0" y="82678"/>
                  </a:lnTo>
                  <a:lnTo>
                    <a:pt x="0" y="553459"/>
                  </a:lnTo>
                  <a:lnTo>
                    <a:pt x="6520" y="585550"/>
                  </a:lnTo>
                  <a:lnTo>
                    <a:pt x="24275" y="611833"/>
                  </a:lnTo>
                  <a:lnTo>
                    <a:pt x="50557" y="629593"/>
                  </a:lnTo>
                  <a:lnTo>
                    <a:pt x="82657" y="636116"/>
                  </a:lnTo>
                  <a:lnTo>
                    <a:pt x="553438" y="636116"/>
                  </a:lnTo>
                  <a:lnTo>
                    <a:pt x="585535" y="629593"/>
                  </a:lnTo>
                  <a:lnTo>
                    <a:pt x="611821" y="611833"/>
                  </a:lnTo>
                  <a:lnTo>
                    <a:pt x="629582" y="585550"/>
                  </a:lnTo>
                  <a:lnTo>
                    <a:pt x="636106" y="553459"/>
                  </a:lnTo>
                  <a:lnTo>
                    <a:pt x="636106" y="82678"/>
                  </a:lnTo>
                  <a:lnTo>
                    <a:pt x="629582" y="50579"/>
                  </a:lnTo>
                  <a:lnTo>
                    <a:pt x="611821" y="24289"/>
                  </a:lnTo>
                  <a:lnTo>
                    <a:pt x="585535" y="6524"/>
                  </a:lnTo>
                  <a:lnTo>
                    <a:pt x="553438" y="0"/>
                  </a:lnTo>
                  <a:close/>
                </a:path>
              </a:pathLst>
            </a:custGeom>
            <a:solidFill>
              <a:srgbClr val="FF5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8367" y="10062665"/>
              <a:ext cx="234621" cy="66929"/>
            </a:xfrm>
            <a:prstGeom prst="rect">
              <a:avLst/>
            </a:prstGeom>
          </p:spPr>
        </p:pic>
        <p:sp>
          <p:nvSpPr>
            <p:cNvPr id="14" name="object 1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9915" y="9711594"/>
              <a:ext cx="356235" cy="488950"/>
            </a:xfrm>
            <a:custGeom>
              <a:avLst/>
              <a:gdLst/>
              <a:ahLst/>
              <a:cxnLst/>
              <a:rect l="l" t="t" r="r" b="b"/>
              <a:pathLst>
                <a:path w="356235" h="488950">
                  <a:moveTo>
                    <a:pt x="283070" y="117475"/>
                  </a:moveTo>
                  <a:lnTo>
                    <a:pt x="278053" y="112458"/>
                  </a:lnTo>
                  <a:lnTo>
                    <a:pt x="53467" y="112458"/>
                  </a:lnTo>
                  <a:lnTo>
                    <a:pt x="48450" y="117475"/>
                  </a:lnTo>
                  <a:lnTo>
                    <a:pt x="48450" y="174371"/>
                  </a:lnTo>
                  <a:lnTo>
                    <a:pt x="53467" y="179387"/>
                  </a:lnTo>
                  <a:lnTo>
                    <a:pt x="278053" y="179387"/>
                  </a:lnTo>
                  <a:lnTo>
                    <a:pt x="283070" y="174371"/>
                  </a:lnTo>
                  <a:lnTo>
                    <a:pt x="283070" y="168186"/>
                  </a:lnTo>
                  <a:lnTo>
                    <a:pt x="283070" y="117475"/>
                  </a:lnTo>
                  <a:close/>
                </a:path>
                <a:path w="356235" h="488950">
                  <a:moveTo>
                    <a:pt x="331520" y="69926"/>
                  </a:moveTo>
                  <a:lnTo>
                    <a:pt x="329285" y="58877"/>
                  </a:lnTo>
                  <a:lnTo>
                    <a:pt x="323189" y="49847"/>
                  </a:lnTo>
                  <a:lnTo>
                    <a:pt x="314159" y="43751"/>
                  </a:lnTo>
                  <a:lnTo>
                    <a:pt x="303123" y="41516"/>
                  </a:lnTo>
                  <a:lnTo>
                    <a:pt x="256489" y="41516"/>
                  </a:lnTo>
                  <a:lnTo>
                    <a:pt x="256489" y="5016"/>
                  </a:lnTo>
                  <a:lnTo>
                    <a:pt x="251472" y="0"/>
                  </a:lnTo>
                  <a:lnTo>
                    <a:pt x="80035" y="0"/>
                  </a:lnTo>
                  <a:lnTo>
                    <a:pt x="75018" y="5016"/>
                  </a:lnTo>
                  <a:lnTo>
                    <a:pt x="75018" y="41516"/>
                  </a:lnTo>
                  <a:lnTo>
                    <a:pt x="28384" y="41516"/>
                  </a:lnTo>
                  <a:lnTo>
                    <a:pt x="17348" y="43751"/>
                  </a:lnTo>
                  <a:lnTo>
                    <a:pt x="8318" y="49847"/>
                  </a:lnTo>
                  <a:lnTo>
                    <a:pt x="2235" y="58877"/>
                  </a:lnTo>
                  <a:lnTo>
                    <a:pt x="0" y="69926"/>
                  </a:lnTo>
                  <a:lnTo>
                    <a:pt x="0" y="460502"/>
                  </a:lnTo>
                  <a:lnTo>
                    <a:pt x="2235" y="471551"/>
                  </a:lnTo>
                  <a:lnTo>
                    <a:pt x="8318" y="480580"/>
                  </a:lnTo>
                  <a:lnTo>
                    <a:pt x="17348" y="486676"/>
                  </a:lnTo>
                  <a:lnTo>
                    <a:pt x="28384" y="488911"/>
                  </a:lnTo>
                  <a:lnTo>
                    <a:pt x="303123" y="488911"/>
                  </a:lnTo>
                  <a:lnTo>
                    <a:pt x="314159" y="486676"/>
                  </a:lnTo>
                  <a:lnTo>
                    <a:pt x="323189" y="480580"/>
                  </a:lnTo>
                  <a:lnTo>
                    <a:pt x="329285" y="471551"/>
                  </a:lnTo>
                  <a:lnTo>
                    <a:pt x="331520" y="460502"/>
                  </a:lnTo>
                  <a:lnTo>
                    <a:pt x="331520" y="338010"/>
                  </a:lnTo>
                  <a:lnTo>
                    <a:pt x="314591" y="338010"/>
                  </a:lnTo>
                  <a:lnTo>
                    <a:pt x="314591" y="460502"/>
                  </a:lnTo>
                  <a:lnTo>
                    <a:pt x="314591" y="466839"/>
                  </a:lnTo>
                  <a:lnTo>
                    <a:pt x="309448" y="471970"/>
                  </a:lnTo>
                  <a:lnTo>
                    <a:pt x="22072" y="471970"/>
                  </a:lnTo>
                  <a:lnTo>
                    <a:pt x="16941" y="466839"/>
                  </a:lnTo>
                  <a:lnTo>
                    <a:pt x="16941" y="63601"/>
                  </a:lnTo>
                  <a:lnTo>
                    <a:pt x="22072" y="58458"/>
                  </a:lnTo>
                  <a:lnTo>
                    <a:pt x="309448" y="58458"/>
                  </a:lnTo>
                  <a:lnTo>
                    <a:pt x="314591" y="63601"/>
                  </a:lnTo>
                  <a:lnTo>
                    <a:pt x="314591" y="192455"/>
                  </a:lnTo>
                  <a:lnTo>
                    <a:pt x="331520" y="192455"/>
                  </a:lnTo>
                  <a:lnTo>
                    <a:pt x="331520" y="69926"/>
                  </a:lnTo>
                  <a:close/>
                </a:path>
                <a:path w="356235" h="488950">
                  <a:moveTo>
                    <a:pt x="356235" y="236778"/>
                  </a:moveTo>
                  <a:lnTo>
                    <a:pt x="351218" y="231762"/>
                  </a:lnTo>
                  <a:lnTo>
                    <a:pt x="345033" y="231762"/>
                  </a:lnTo>
                  <a:lnTo>
                    <a:pt x="126606" y="231762"/>
                  </a:lnTo>
                  <a:lnTo>
                    <a:pt x="121589" y="236778"/>
                  </a:lnTo>
                  <a:lnTo>
                    <a:pt x="121589" y="293674"/>
                  </a:lnTo>
                  <a:lnTo>
                    <a:pt x="126606" y="298691"/>
                  </a:lnTo>
                  <a:lnTo>
                    <a:pt x="351218" y="298691"/>
                  </a:lnTo>
                  <a:lnTo>
                    <a:pt x="356235" y="293674"/>
                  </a:lnTo>
                  <a:lnTo>
                    <a:pt x="356235" y="2367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95" y="9698485"/>
              <a:ext cx="1079110" cy="509699"/>
            </a:xfrm>
            <a:prstGeom prst="rect">
              <a:avLst/>
            </a:prstGeom>
          </p:spPr>
        </p:pic>
        <p:pic>
          <p:nvPicPr>
            <p:cNvPr id="16" name="object 16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1479" y="9699812"/>
              <a:ext cx="864162" cy="508380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4669621" y="9331497"/>
            <a:ext cx="6346190" cy="1244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l">
              <a:lnSpc>
                <a:spcPct val="200000"/>
              </a:lnSpc>
              <a:spcBef>
                <a:spcPts val="100"/>
              </a:spcBef>
            </a:pP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Wenn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Du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das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Zeug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dazu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hast,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aber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nicht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alle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Punkte</a:t>
            </a:r>
            <a:r>
              <a:rPr sz="1400" spc="-3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der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Stellenbeschreibung</a:t>
            </a:r>
            <a:endParaRPr sz="1400" dirty="0">
              <a:latin typeface="Open Sans"/>
              <a:cs typeface="Open Sans"/>
            </a:endParaRPr>
          </a:p>
          <a:p>
            <a:pPr marL="1598930" marR="5080" indent="-1005205" algn="l">
              <a:lnSpc>
                <a:spcPct val="200000"/>
              </a:lnSpc>
            </a:pP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auf</a:t>
            </a:r>
            <a:r>
              <a:rPr sz="1400" spc="-4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Dich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zutreffen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,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meld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Dich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trotzdem</a:t>
            </a:r>
            <a:r>
              <a:rPr sz="1400" spc="-10" dirty="0">
                <a:solidFill>
                  <a:srgbClr val="4C4D4F"/>
                </a:solidFill>
                <a:latin typeface="Open Sans"/>
                <a:cs typeface="Open Sans"/>
              </a:rPr>
              <a:t>!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Wir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würden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uns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gerne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mit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25" dirty="0">
                <a:solidFill>
                  <a:srgbClr val="4C4D4F"/>
                </a:solidFill>
                <a:latin typeface="Open Sans"/>
                <a:cs typeface="Open Sans"/>
              </a:rPr>
              <a:t>Dir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unterhalten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und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herausfinden</a:t>
            </a:r>
            <a:r>
              <a:rPr sz="1400" dirty="0">
                <a:solidFill>
                  <a:srgbClr val="4C4D4F"/>
                </a:solidFill>
                <a:latin typeface="Open Sans"/>
                <a:cs typeface="Open Sans"/>
              </a:rPr>
              <a:t>,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ob</a:t>
            </a:r>
            <a:r>
              <a:rPr sz="1400" spc="-40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wir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dirty="0" err="1">
                <a:solidFill>
                  <a:srgbClr val="4C4D4F"/>
                </a:solidFill>
                <a:latin typeface="Open Sans"/>
                <a:cs typeface="Open Sans"/>
              </a:rPr>
              <a:t>zusammen</a:t>
            </a:r>
            <a:r>
              <a:rPr sz="1400" spc="-3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400" spc="-10" dirty="0" err="1">
                <a:solidFill>
                  <a:srgbClr val="4C4D4F"/>
                </a:solidFill>
                <a:latin typeface="Open Sans"/>
                <a:cs typeface="Open Sans"/>
              </a:rPr>
              <a:t>passen</a:t>
            </a:r>
            <a:r>
              <a:rPr sz="1400" spc="-10" dirty="0">
                <a:solidFill>
                  <a:srgbClr val="4C4D4F"/>
                </a:solidFill>
                <a:latin typeface="Open Sans"/>
                <a:cs typeface="Open Sans"/>
              </a:rPr>
              <a:t>.</a:t>
            </a:r>
            <a:endParaRPr sz="1400" dirty="0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20453" y="9331497"/>
            <a:ext cx="6365240" cy="112522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Deine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Bewerbung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mit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spc="-10" dirty="0" err="1">
                <a:solidFill>
                  <a:srgbClr val="FF5A00"/>
                </a:solidFill>
                <a:latin typeface="Open Sans"/>
                <a:cs typeface="Open Sans"/>
              </a:rPr>
              <a:t>Anschreiben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und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 err="1">
                <a:solidFill>
                  <a:srgbClr val="FF5A00"/>
                </a:solidFill>
                <a:latin typeface="Open Sans"/>
                <a:cs typeface="Open Sans"/>
              </a:rPr>
              <a:t>Lebenslauf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dirty="0">
                <a:solidFill>
                  <a:srgbClr val="FF5A00"/>
                </a:solidFill>
                <a:latin typeface="Open Sans"/>
                <a:cs typeface="Open Sans"/>
              </a:rPr>
              <a:t>bitte</a:t>
            </a:r>
            <a:r>
              <a:rPr sz="1800" spc="-45" dirty="0">
                <a:solidFill>
                  <a:srgbClr val="FF5A00"/>
                </a:solidFill>
                <a:latin typeface="Open Sans"/>
                <a:cs typeface="Open Sans"/>
              </a:rPr>
              <a:t> </a:t>
            </a:r>
            <a:r>
              <a:rPr sz="1800" spc="-25" dirty="0">
                <a:solidFill>
                  <a:srgbClr val="FF5A00"/>
                </a:solidFill>
                <a:latin typeface="Open Sans"/>
                <a:cs typeface="Open Sans"/>
              </a:rPr>
              <a:t>an:</a:t>
            </a:r>
            <a:endParaRPr sz="1800" dirty="0">
              <a:latin typeface="Open Sans"/>
              <a:cs typeface="Open Sans"/>
            </a:endParaRPr>
          </a:p>
          <a:p>
            <a:pPr marL="12700" marR="3289300">
              <a:lnSpc>
                <a:spcPct val="133600"/>
              </a:lnSpc>
            </a:pPr>
            <a:r>
              <a:rPr sz="1800" b="1" dirty="0">
                <a:solidFill>
                  <a:srgbClr val="4C4D4F"/>
                </a:solidFill>
                <a:latin typeface="Open Sans"/>
                <a:cs typeface="Open Sans"/>
              </a:rPr>
              <a:t>Dyana</a:t>
            </a:r>
            <a:r>
              <a:rPr sz="1800" b="1" spc="-55" dirty="0">
                <a:solidFill>
                  <a:srgbClr val="4C4D4F"/>
                </a:solidFill>
                <a:latin typeface="Open Sans"/>
                <a:cs typeface="Open Sans"/>
              </a:rPr>
              <a:t> </a:t>
            </a:r>
            <a:r>
              <a:rPr sz="1800" b="1" spc="-10" dirty="0">
                <a:solidFill>
                  <a:srgbClr val="4C4D4F"/>
                </a:solidFill>
                <a:latin typeface="Open Sans"/>
                <a:cs typeface="Open Sans"/>
              </a:rPr>
              <a:t>Schmidt bewerbung@swobbee.com</a:t>
            </a:r>
            <a:endParaRPr sz="1800" dirty="0">
              <a:latin typeface="Open Sans"/>
              <a:cs typeface="Open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360910" y="9149739"/>
            <a:ext cx="0" cy="1570355"/>
          </a:xfrm>
          <a:custGeom>
            <a:avLst/>
            <a:gdLst/>
            <a:ahLst/>
            <a:cxnLst/>
            <a:rect l="l" t="t" r="r" b="b"/>
            <a:pathLst>
              <a:path h="1570354">
                <a:moveTo>
                  <a:pt x="0" y="0"/>
                </a:moveTo>
                <a:lnTo>
                  <a:pt x="0" y="1569753"/>
                </a:lnTo>
              </a:path>
            </a:pathLst>
          </a:custGeom>
          <a:ln w="62825">
            <a:solidFill>
              <a:srgbClr val="FF5A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BC2D5D15-1530-88DA-85F9-751B8A47B8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7042" y="645846"/>
            <a:ext cx="4876800" cy="5834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Wir</a:t>
            </a:r>
            <a:r>
              <a:rPr spc="-160" dirty="0"/>
              <a:t> </a:t>
            </a:r>
            <a:r>
              <a:rPr spc="-20" dirty="0" err="1"/>
              <a:t>suchen</a:t>
            </a:r>
            <a:r>
              <a:rPr spc="-150" dirty="0"/>
              <a:t> </a:t>
            </a:r>
            <a:r>
              <a:rPr dirty="0"/>
              <a:t>dich</a:t>
            </a:r>
            <a:r>
              <a:rPr lang="de-DE" dirty="0"/>
              <a:t>!</a:t>
            </a:r>
            <a:endParaRPr spc="-25" dirty="0"/>
          </a:p>
        </p:txBody>
      </p:sp>
      <p:sp>
        <p:nvSpPr>
          <p:cNvPr id="2" name="object 5">
            <a:extLst>
              <a:ext uri="{FF2B5EF4-FFF2-40B4-BE49-F238E27FC236}">
                <a16:creationId xmlns:a16="http://schemas.microsoft.com/office/drawing/2014/main" id="{13B5318D-FA35-BB98-59A7-0126922ADD0F}"/>
              </a:ext>
            </a:extLst>
          </p:cNvPr>
          <p:cNvSpPr txBox="1"/>
          <p:nvPr/>
        </p:nvSpPr>
        <p:spPr>
          <a:xfrm>
            <a:off x="557042" y="1171836"/>
            <a:ext cx="8784067" cy="11509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lang="de-DE" sz="3700" b="1" spc="-10" dirty="0" err="1">
                <a:solidFill>
                  <a:srgbClr val="FFFFFF"/>
                </a:solidFill>
                <a:latin typeface="Open Sans"/>
                <a:cs typeface="Open Sans"/>
              </a:rPr>
              <a:t>Büroheld</a:t>
            </a:r>
            <a:r>
              <a:rPr lang="de-DE" sz="3700" b="1" spc="-10" dirty="0">
                <a:solidFill>
                  <a:srgbClr val="FFFFFF"/>
                </a:solidFill>
                <a:latin typeface="Open Sans"/>
                <a:cs typeface="Open Sans"/>
              </a:rPr>
              <a:t>/in (m/w/d) in Teilzeit gesucht ab 01.01.2025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601fb08-4832-4fa9-8857-8017c770230c">
      <Terms xmlns="http://schemas.microsoft.com/office/infopath/2007/PartnerControls"/>
    </lcf76f155ced4ddcb4097134ff3c332f>
    <TaxCatchAll xmlns="f3725282-f6a1-4e84-807b-6507d81174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AFB5393DD80A4193ABD12430523B20" ma:contentTypeVersion="14" ma:contentTypeDescription="Ein neues Dokument erstellen." ma:contentTypeScope="" ma:versionID="4e1c6db26a79354eff1f286b20912850">
  <xsd:schema xmlns:xsd="http://www.w3.org/2001/XMLSchema" xmlns:xs="http://www.w3.org/2001/XMLSchema" xmlns:p="http://schemas.microsoft.com/office/2006/metadata/properties" xmlns:ns2="1601fb08-4832-4fa9-8857-8017c770230c" xmlns:ns3="f3725282-f6a1-4e84-807b-6507d811741c" targetNamespace="http://schemas.microsoft.com/office/2006/metadata/properties" ma:root="true" ma:fieldsID="bedfabfd70c45cee23552c8e189afc42" ns2:_="" ns3:_="">
    <xsd:import namespace="1601fb08-4832-4fa9-8857-8017c770230c"/>
    <xsd:import namespace="f3725282-f6a1-4e84-807b-6507d81174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1fb08-4832-4fa9-8857-8017c7702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2c724ac1-c17f-494b-a661-4ea0d9c773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25282-f6a1-4e84-807b-6507d811741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eb74eec-480f-4254-9d50-c2133d8e945c}" ma:internalName="TaxCatchAll" ma:showField="CatchAllData" ma:web="f3725282-f6a1-4e84-807b-6507d81174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D99232-A872-423A-B6A8-A20085BDE272}">
  <ds:schemaRefs>
    <ds:schemaRef ds:uri="http://schemas.microsoft.com/office/2006/metadata/properties"/>
    <ds:schemaRef ds:uri="http://schemas.microsoft.com/office/infopath/2007/PartnerControls"/>
    <ds:schemaRef ds:uri="1601fb08-4832-4fa9-8857-8017c770230c"/>
    <ds:schemaRef ds:uri="f3725282-f6a1-4e84-807b-6507d811741c"/>
  </ds:schemaRefs>
</ds:datastoreItem>
</file>

<file path=customXml/itemProps2.xml><?xml version="1.0" encoding="utf-8"?>
<ds:datastoreItem xmlns:ds="http://schemas.openxmlformats.org/officeDocument/2006/customXml" ds:itemID="{B90BC579-59EB-4146-9F2C-63CD788919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C13087-6DF9-4C03-BBEA-EF690BDFF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01fb08-4832-4fa9-8857-8017c770230c"/>
    <ds:schemaRef ds:uri="f3725282-f6a1-4e84-807b-6507d81174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459</Words>
  <Application>Microsoft Office PowerPoint</Application>
  <PresentationFormat>Benutzerdefiniert</PresentationFormat>
  <Paragraphs>50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Exo 2 Light</vt:lpstr>
      <vt:lpstr>Open Sans</vt:lpstr>
      <vt:lpstr>Wingdings</vt:lpstr>
      <vt:lpstr>Office Theme</vt:lpstr>
      <vt:lpstr>Wir suchen dich!</vt:lpstr>
      <vt:lpstr>Wir suchen dich!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dich!</dc:title>
  <dc:creator>Dyana Schmidt</dc:creator>
  <cp:lastModifiedBy>Dyana Schmidt</cp:lastModifiedBy>
  <cp:revision>37</cp:revision>
  <dcterms:created xsi:type="dcterms:W3CDTF">2022-10-26T09:10:53Z</dcterms:created>
  <dcterms:modified xsi:type="dcterms:W3CDTF">2024-09-04T10:27:02Z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2022-10-26T00:00:00Z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2022-10-26T00:00:00Z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0x010100B3AFB5393DD80A4193ABD12430523B20</vt:lpwstr>
  </property>
  <property fmtid="{D5CDD505-2E9C-101B-9397-08002B2CF9AE}" pid="7" name="MediaServiceImageTags">
    <vt:lpwstr/>
  </property>
</Properties>
</file>